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91" autoAdjust="0"/>
    <p:restoredTop sz="94667" autoAdjust="0"/>
  </p:normalViewPr>
  <p:slideViewPr>
    <p:cSldViewPr>
      <p:cViewPr varScale="1">
        <p:scale>
          <a:sx n="88" d="100"/>
          <a:sy n="88" d="100"/>
        </p:scale>
        <p:origin x="179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35F51-6716-4EC1-BCE3-7FE8FD12D75A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5AEAF-A81C-4B06-B76B-749B08BE1B1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26</a:t>
            </a:fld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27</a:t>
            </a:fld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28</a:t>
            </a:fld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29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30</a:t>
            </a:fld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31</a:t>
            </a:fld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32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5AEAF-A81C-4B06-B76B-749B08BE1B17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B798A9-903F-4D9C-95D4-CAE70DFD3A71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365C5D-DC40-4216-951A-AE75B634978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98A9-903F-4D9C-95D4-CAE70DFD3A71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5C5D-DC40-4216-951A-AE75B634978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98A9-903F-4D9C-95D4-CAE70DFD3A71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5C5D-DC40-4216-951A-AE75B634978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98A9-903F-4D9C-95D4-CAE70DFD3A71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5C5D-DC40-4216-951A-AE75B634978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98A9-903F-4D9C-95D4-CAE70DFD3A71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5C5D-DC40-4216-951A-AE75B634978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98A9-903F-4D9C-95D4-CAE70DFD3A71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5C5D-DC40-4216-951A-AE75B634978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98A9-903F-4D9C-95D4-CAE70DFD3A71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5C5D-DC40-4216-951A-AE75B634978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98A9-903F-4D9C-95D4-CAE70DFD3A71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5C5D-DC40-4216-951A-AE75B634978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98A9-903F-4D9C-95D4-CAE70DFD3A71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5C5D-DC40-4216-951A-AE75B634978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AB798A9-903F-4D9C-95D4-CAE70DFD3A71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5C5D-DC40-4216-951A-AE75B634978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B798A9-903F-4D9C-95D4-CAE70DFD3A71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365C5D-DC40-4216-951A-AE75B634978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B798A9-903F-4D9C-95D4-CAE70DFD3A71}" type="datetimeFigureOut">
              <a:rPr lang="en-US" smtClean="0"/>
              <a:pPr/>
              <a:t>11/11/2018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365C5D-DC40-4216-951A-AE75B634978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World Religions</a:t>
            </a:r>
            <a:br>
              <a:rPr lang="en-CA" dirty="0" smtClean="0"/>
            </a:br>
            <a:r>
              <a:rPr lang="en-CA" dirty="0" smtClean="0"/>
              <a:t>The Story of Us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What does it mean to be HUMAN???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v100_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70021" y="1481138"/>
            <a:ext cx="3003957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Christianity Traditional Dress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412719725_d8ca1a93c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06017" y="1481138"/>
            <a:ext cx="3131966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Hindu Traditional Dress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200603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90812" y="1839119"/>
            <a:ext cx="3762375" cy="3810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Buddhist Traditional Dress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ewishtartans-07180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52775" y="2186781"/>
            <a:ext cx="2838450" cy="31146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Jewish Traditional Dress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vs01799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95637" y="1839119"/>
            <a:ext cx="2752725" cy="3810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Islam Traditional Dress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070422_DSC_545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06205" y="1481138"/>
            <a:ext cx="2931589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Sikhism Traditional </a:t>
            </a:r>
            <a:r>
              <a:rPr lang="en-CA" dirty="0" smtClean="0"/>
              <a:t>Dress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shmi_pries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09182" y="1481138"/>
            <a:ext cx="2725635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Tribal Religions Traditional Dress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7_c31_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724819"/>
            <a:ext cx="4038600" cy="4038600"/>
          </a:xfrm>
        </p:spPr>
      </p:pic>
      <p:pic>
        <p:nvPicPr>
          <p:cNvPr id="8" name="Content Placeholder 7" descr="cloth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267325" y="1896269"/>
            <a:ext cx="2800350" cy="36957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Are we all so different?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Origins</a:t>
            </a:r>
          </a:p>
          <a:p>
            <a:pPr lvl="2"/>
            <a:r>
              <a:rPr lang="en-CA" dirty="0" smtClean="0"/>
              <a:t>God promised to send a </a:t>
            </a:r>
            <a:r>
              <a:rPr lang="en-CA" b="1" dirty="0" smtClean="0"/>
              <a:t>MESSIAH</a:t>
            </a:r>
            <a:r>
              <a:rPr lang="en-CA" dirty="0" smtClean="0"/>
              <a:t>.  The Messiah was Jesus Christ who they believed to be the son of God.</a:t>
            </a:r>
          </a:p>
          <a:p>
            <a:pPr lvl="2"/>
            <a:r>
              <a:rPr lang="en-CA" dirty="0" smtClean="0"/>
              <a:t>Jesus spoke in </a:t>
            </a:r>
            <a:r>
              <a:rPr lang="en-CA" b="1" dirty="0" smtClean="0"/>
              <a:t>parables</a:t>
            </a:r>
            <a:r>
              <a:rPr lang="en-CA" dirty="0" smtClean="0"/>
              <a:t> or moral stories drawn from situations in life.</a:t>
            </a:r>
          </a:p>
          <a:p>
            <a:pPr lvl="2"/>
            <a:r>
              <a:rPr lang="en-CA" dirty="0" smtClean="0"/>
              <a:t>Jesus was arrested for showing contempt for God by attributing God like qualities to that which is not God.</a:t>
            </a:r>
          </a:p>
          <a:p>
            <a:pPr lvl="2"/>
            <a:r>
              <a:rPr lang="en-CA" dirty="0" smtClean="0"/>
              <a:t>Jesus was crucified and 3 days later was </a:t>
            </a:r>
            <a:r>
              <a:rPr lang="en-CA" b="1" dirty="0" smtClean="0"/>
              <a:t>resurrected</a:t>
            </a:r>
            <a:r>
              <a:rPr lang="en-CA" dirty="0" smtClean="0"/>
              <a:t>.</a:t>
            </a:r>
          </a:p>
          <a:p>
            <a:pPr lvl="2"/>
            <a:r>
              <a:rPr lang="en-CA" dirty="0" smtClean="0"/>
              <a:t>The resurrected Jesus visited his apostles and commissioned them to spread the word of his teachings.</a:t>
            </a:r>
          </a:p>
          <a:p>
            <a:pPr lvl="2"/>
            <a:r>
              <a:rPr lang="en-CA" dirty="0" smtClean="0"/>
              <a:t>40 days after his resurrection, Jesus </a:t>
            </a:r>
            <a:r>
              <a:rPr lang="en-CA" b="1" dirty="0" smtClean="0"/>
              <a:t>ascended</a:t>
            </a:r>
            <a:r>
              <a:rPr lang="en-CA" dirty="0" smtClean="0"/>
              <a:t> to Heaven.</a:t>
            </a:r>
          </a:p>
          <a:p>
            <a:pPr lvl="2"/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Christianity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Beliefs</a:t>
            </a:r>
          </a:p>
          <a:p>
            <a:pPr lvl="2"/>
            <a:r>
              <a:rPr lang="en-CA" dirty="0" smtClean="0"/>
              <a:t>Christian belief in god is derived directly from </a:t>
            </a:r>
            <a:r>
              <a:rPr lang="en-CA" b="1" dirty="0" smtClean="0"/>
              <a:t>Judaism</a:t>
            </a:r>
            <a:r>
              <a:rPr lang="en-CA" dirty="0" smtClean="0"/>
              <a:t>.  </a:t>
            </a:r>
          </a:p>
          <a:p>
            <a:pPr lvl="2"/>
            <a:r>
              <a:rPr lang="en-CA" dirty="0" smtClean="0"/>
              <a:t>Both religions agree that there is one God who is an all good provider for the universe and all that fills it.</a:t>
            </a:r>
          </a:p>
          <a:p>
            <a:pPr lvl="2"/>
            <a:r>
              <a:rPr lang="en-CA" dirty="0" smtClean="0"/>
              <a:t>God is viewed as a supreme being who rules all creation but is also seen as a personal God by individuals through prayer.</a:t>
            </a:r>
          </a:p>
          <a:p>
            <a:pPr lvl="2"/>
            <a:r>
              <a:rPr lang="en-CA" dirty="0" smtClean="0"/>
              <a:t>While there may seem to be 3 different gods in </a:t>
            </a:r>
            <a:r>
              <a:rPr lang="en-CA" dirty="0" err="1" smtClean="0"/>
              <a:t>Christianty</a:t>
            </a:r>
            <a:r>
              <a:rPr lang="en-CA" dirty="0" smtClean="0"/>
              <a:t> – the Father, the Son and the Holy Ghost – they are all bound together as one God in the </a:t>
            </a:r>
            <a:r>
              <a:rPr lang="en-CA" b="1" dirty="0" smtClean="0"/>
              <a:t>Holy Trinity.</a:t>
            </a:r>
          </a:p>
          <a:p>
            <a:pPr lvl="2"/>
            <a:r>
              <a:rPr lang="en-CA" dirty="0" smtClean="0"/>
              <a:t>Christians believe Jesus was human and that he suffered in order to accomplish the forgiveness of sin and </a:t>
            </a:r>
            <a:r>
              <a:rPr lang="en-CA" b="1" dirty="0" smtClean="0"/>
              <a:t>human salvation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Christianity cont...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 all have a desire to be united with something bigger than ourselves, something outside us, something beyond us or even something deep inside of ourselves.</a:t>
            </a:r>
          </a:p>
          <a:p>
            <a:r>
              <a:rPr lang="en-CA" dirty="0" smtClean="0"/>
              <a:t>This is known as the “Ultimate Reality”, just another word for GOD!!!</a:t>
            </a:r>
          </a:p>
          <a:p>
            <a:r>
              <a:rPr lang="en-CA" dirty="0" smtClean="0"/>
              <a:t>God has been understood from different cultures and at different times.</a:t>
            </a:r>
          </a:p>
          <a:p>
            <a:r>
              <a:rPr lang="en-CA" dirty="0" smtClean="0"/>
              <a:t>In attempting to understand God, we are attempting to better understand ourselves.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do Religions all have in common?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Origins</a:t>
            </a:r>
          </a:p>
          <a:p>
            <a:pPr lvl="2"/>
            <a:r>
              <a:rPr lang="en-CA" dirty="0" smtClean="0"/>
              <a:t>According to scriptures, Abraham was instructed by God to move to a special land to raise a nation.  This led to the idea that the Jews represent </a:t>
            </a:r>
            <a:r>
              <a:rPr lang="en-CA" b="1" dirty="0" smtClean="0"/>
              <a:t>God’s chosen people</a:t>
            </a:r>
            <a:r>
              <a:rPr lang="en-CA" dirty="0" smtClean="0"/>
              <a:t> and that Israel was the established </a:t>
            </a:r>
            <a:r>
              <a:rPr lang="en-CA" b="1" dirty="0" smtClean="0"/>
              <a:t>promised land.</a:t>
            </a:r>
          </a:p>
          <a:p>
            <a:pPr lvl="2"/>
            <a:r>
              <a:rPr lang="en-CA" dirty="0" smtClean="0"/>
              <a:t>These 2 ideas are the foundation of the </a:t>
            </a:r>
            <a:r>
              <a:rPr lang="en-CA" b="1" dirty="0" smtClean="0"/>
              <a:t>covenant</a:t>
            </a:r>
            <a:r>
              <a:rPr lang="en-CA" dirty="0" smtClean="0"/>
              <a:t> (agreement) that god made with Abraham.  This covenant is the key to the Jewish Faith.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Judiasm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Beliefs</a:t>
            </a:r>
          </a:p>
          <a:p>
            <a:pPr lvl="2"/>
            <a:r>
              <a:rPr lang="en-CA" dirty="0" smtClean="0"/>
              <a:t>Jewish beliefs centres on the idea of the oneness of God and the compassion God shares with creation in the form of the covenant.</a:t>
            </a:r>
          </a:p>
          <a:p>
            <a:pPr lvl="2"/>
            <a:r>
              <a:rPr lang="en-CA" dirty="0" smtClean="0"/>
              <a:t>Nothing happens without god, therefore humanity has an obligation to worship God.</a:t>
            </a:r>
          </a:p>
          <a:p>
            <a:pPr lvl="2"/>
            <a:r>
              <a:rPr lang="en-CA" dirty="0" smtClean="0"/>
              <a:t>A Jew is a person who is either born Jewish or converts to Judaism.  If the child’s mother is Jewish then the child is Jewish.</a:t>
            </a:r>
          </a:p>
          <a:p>
            <a:pPr lvl="2"/>
            <a:r>
              <a:rPr lang="en-CA" dirty="0" smtClean="0"/>
              <a:t>The act of performing a good deed is called a </a:t>
            </a:r>
            <a:r>
              <a:rPr lang="en-CA" b="1" dirty="0" smtClean="0"/>
              <a:t>Mitzvah</a:t>
            </a:r>
            <a:r>
              <a:rPr lang="en-CA" dirty="0" smtClean="0"/>
              <a:t>.  This is a commandment from God that gives people direction on how to live ethically while honouring god.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Judiasm</a:t>
            </a:r>
            <a:r>
              <a:rPr lang="en-CA" dirty="0" smtClean="0"/>
              <a:t> cont...</a:t>
            </a:r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Origins</a:t>
            </a:r>
          </a:p>
          <a:p>
            <a:pPr lvl="2"/>
            <a:r>
              <a:rPr lang="en-CA" dirty="0" smtClean="0"/>
              <a:t>Buddhism was founded 2500 years ago in India.</a:t>
            </a:r>
          </a:p>
          <a:p>
            <a:pPr lvl="2"/>
            <a:r>
              <a:rPr lang="en-CA" dirty="0" smtClean="0"/>
              <a:t>Queen Maya conceived her son when </a:t>
            </a:r>
            <a:r>
              <a:rPr lang="en-CA" b="1" dirty="0" err="1" smtClean="0"/>
              <a:t>Siddartha</a:t>
            </a:r>
            <a:r>
              <a:rPr lang="en-CA" dirty="0" smtClean="0"/>
              <a:t> descended from Heaven and entered his mother’s womb in the form of a baby elephant – a symbol of purity.</a:t>
            </a:r>
          </a:p>
          <a:p>
            <a:pPr lvl="2"/>
            <a:r>
              <a:rPr lang="en-CA" dirty="0" err="1" smtClean="0"/>
              <a:t>Siddartha</a:t>
            </a:r>
            <a:r>
              <a:rPr lang="en-CA" dirty="0" smtClean="0"/>
              <a:t> was to eventually become </a:t>
            </a:r>
            <a:r>
              <a:rPr lang="en-CA" b="1" dirty="0" err="1" smtClean="0"/>
              <a:t>Budda</a:t>
            </a:r>
            <a:r>
              <a:rPr lang="en-CA" dirty="0" smtClean="0"/>
              <a:t>.</a:t>
            </a:r>
          </a:p>
          <a:p>
            <a:pPr lvl="2"/>
            <a:r>
              <a:rPr lang="en-CA" dirty="0" err="1" smtClean="0"/>
              <a:t>Siddartha</a:t>
            </a:r>
            <a:r>
              <a:rPr lang="en-CA" dirty="0" smtClean="0"/>
              <a:t> began to teach the ways of Buddhism.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Buddhism</a:t>
            </a: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Beliefs</a:t>
            </a:r>
          </a:p>
          <a:p>
            <a:pPr lvl="2"/>
            <a:r>
              <a:rPr lang="en-CA" b="1" dirty="0" smtClean="0"/>
              <a:t>Existence</a:t>
            </a:r>
            <a:r>
              <a:rPr lang="en-CA" dirty="0" smtClean="0"/>
              <a:t>:  The idea that the world is in constant flux and nothing remains the same.  All human and animals experience suffering &amp; we cannot point to any 1 thing about ourselves that we can call self.</a:t>
            </a:r>
          </a:p>
          <a:p>
            <a:pPr lvl="2"/>
            <a:r>
              <a:rPr lang="en-CA" b="1" dirty="0" smtClean="0"/>
              <a:t>Rules of conduct</a:t>
            </a:r>
            <a:r>
              <a:rPr lang="en-CA" dirty="0" smtClean="0"/>
              <a:t>:  Abstain from harming others, stealing, improper sexual conduct, false speech, alcohol &amp; drugs, eating after noon, looking at dancing, singing &amp; drama, use of perfumes, comfortable beds or accepting gold or silver.</a:t>
            </a:r>
          </a:p>
          <a:p>
            <a:pPr lvl="2"/>
            <a:r>
              <a:rPr lang="en-CA" b="1" dirty="0" smtClean="0"/>
              <a:t>Noble truths</a:t>
            </a:r>
            <a:r>
              <a:rPr lang="en-CA" dirty="0" smtClean="0"/>
              <a:t>:  To live is to suffer and the goal for all Buddhists is to end suffering and to end suffering you must take the noble path.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Buddhism cont...</a:t>
            </a:r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Origins</a:t>
            </a:r>
          </a:p>
          <a:p>
            <a:pPr lvl="2"/>
            <a:r>
              <a:rPr lang="en-CA" dirty="0" smtClean="0"/>
              <a:t>Muslims believe the central figure in the emergence of the religion of Islam is the </a:t>
            </a:r>
            <a:r>
              <a:rPr lang="en-CA" b="1" dirty="0" smtClean="0"/>
              <a:t>Prophet Muhammad</a:t>
            </a:r>
            <a:r>
              <a:rPr lang="en-CA" dirty="0" smtClean="0"/>
              <a:t>.  He received directions from God through the Angel Gabriel.</a:t>
            </a:r>
          </a:p>
          <a:p>
            <a:pPr lvl="2"/>
            <a:r>
              <a:rPr lang="en-CA" dirty="0" smtClean="0"/>
              <a:t>The people of Arabia believed in </a:t>
            </a:r>
            <a:r>
              <a:rPr lang="en-CA" b="1" dirty="0" smtClean="0"/>
              <a:t>polytheism</a:t>
            </a:r>
            <a:r>
              <a:rPr lang="en-CA" dirty="0" smtClean="0"/>
              <a:t> (the belief in more than one god).  Polytheism was expressed in the practice of idolatry, the worship of different objects usually in the form of sculptures and pictures each representing a specific spiritual quality.</a:t>
            </a:r>
          </a:p>
          <a:p>
            <a:pPr lvl="2"/>
            <a:r>
              <a:rPr lang="en-CA" dirty="0" smtClean="0"/>
              <a:t>Muhammad led Arabia away from </a:t>
            </a:r>
            <a:r>
              <a:rPr lang="en-CA" b="1" dirty="0" smtClean="0"/>
              <a:t>idolatry</a:t>
            </a:r>
            <a:r>
              <a:rPr lang="en-CA" dirty="0" smtClean="0"/>
              <a:t> and into the belief in the oneness of God.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Islam</a:t>
            </a:r>
            <a:endParaRPr lang="en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Beliefs</a:t>
            </a:r>
          </a:p>
          <a:p>
            <a:pPr lvl="1"/>
            <a:r>
              <a:rPr lang="en-CA" dirty="0" smtClean="0"/>
              <a:t>For Muslims, beliefs are a purely personal affair.  Muslims are not called upon to compel anyone to believe what they believe.</a:t>
            </a:r>
          </a:p>
          <a:p>
            <a:pPr lvl="1"/>
            <a:r>
              <a:rPr lang="en-CA" dirty="0" smtClean="0"/>
              <a:t>There is no god but God and Muhammad is the </a:t>
            </a:r>
            <a:r>
              <a:rPr lang="en-CA" b="1" dirty="0" smtClean="0"/>
              <a:t>Messenger of God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Muslims believe God’s proper name is </a:t>
            </a:r>
            <a:r>
              <a:rPr lang="en-CA" b="1" dirty="0" smtClean="0"/>
              <a:t>Allah</a:t>
            </a:r>
            <a:r>
              <a:rPr lang="en-CA" dirty="0" smtClean="0"/>
              <a:t>.  The word Islam means Submission to God or Surrender to God’s will.  </a:t>
            </a:r>
          </a:p>
          <a:p>
            <a:pPr lvl="1"/>
            <a:r>
              <a:rPr lang="en-CA" dirty="0" smtClean="0"/>
              <a:t>Muslims believe that every person has a soul that lives for one lifetime and upon death the soul moves on to an afterlife.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Islam cont...</a:t>
            </a:r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Origins</a:t>
            </a:r>
          </a:p>
          <a:p>
            <a:pPr lvl="2"/>
            <a:r>
              <a:rPr lang="en-CA" dirty="0" smtClean="0"/>
              <a:t>Hinduism was not founded by a particular individual.</a:t>
            </a:r>
          </a:p>
          <a:p>
            <a:pPr lvl="2"/>
            <a:r>
              <a:rPr lang="en-CA" dirty="0" smtClean="0"/>
              <a:t>Hindu is universally accepted as the word that refers to the religion of India but the people of India do not consider their religion to be called Hinduism.</a:t>
            </a:r>
          </a:p>
          <a:p>
            <a:pPr lvl="2"/>
            <a:r>
              <a:rPr lang="en-CA" dirty="0" smtClean="0"/>
              <a:t>Foreigners who settled in India left their own mark on Hinduism as the religion assimilated many of their customs.</a:t>
            </a:r>
          </a:p>
          <a:p>
            <a:pPr lvl="2"/>
            <a:r>
              <a:rPr lang="en-CA" dirty="0" smtClean="0"/>
              <a:t>Some describe Hinduism as </a:t>
            </a:r>
            <a:r>
              <a:rPr lang="en-CA" b="1" dirty="0" smtClean="0"/>
              <a:t>Polytheistic</a:t>
            </a:r>
            <a:r>
              <a:rPr lang="en-CA" dirty="0" smtClean="0"/>
              <a:t> (a religion with many gods)</a:t>
            </a:r>
          </a:p>
          <a:p>
            <a:pPr lvl="2"/>
            <a:r>
              <a:rPr lang="en-CA" b="1" dirty="0" smtClean="0"/>
              <a:t>Brahman</a:t>
            </a:r>
            <a:r>
              <a:rPr lang="en-CA" dirty="0" smtClean="0"/>
              <a:t> is an entity without form.  It is the soul of the universe from which all things begin and end.  Brahman is the creator of the universe.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Hinduism</a:t>
            </a:r>
            <a:endParaRPr lang="en-C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Beliefs</a:t>
            </a:r>
          </a:p>
          <a:p>
            <a:pPr lvl="2"/>
            <a:r>
              <a:rPr lang="en-CA" dirty="0" smtClean="0"/>
              <a:t>Hindus believe that the soul does not die along with the body but enters another body to carry on its existence.  This endless cycle of rebirth is called </a:t>
            </a:r>
            <a:r>
              <a:rPr lang="en-CA" b="1" dirty="0" err="1" smtClean="0"/>
              <a:t>Samsara</a:t>
            </a:r>
            <a:r>
              <a:rPr lang="en-CA" dirty="0" smtClean="0"/>
              <a:t>.</a:t>
            </a:r>
          </a:p>
          <a:p>
            <a:pPr lvl="2"/>
            <a:r>
              <a:rPr lang="en-CA" dirty="0" smtClean="0"/>
              <a:t>The goal is to achieve </a:t>
            </a:r>
            <a:r>
              <a:rPr lang="en-CA" b="1" dirty="0" err="1" smtClean="0"/>
              <a:t>Moksha</a:t>
            </a:r>
            <a:r>
              <a:rPr lang="en-CA" dirty="0" smtClean="0"/>
              <a:t> or liberation from the endless cycle of rebirths and to unite the Atman (the human soul) with Brahman.</a:t>
            </a:r>
          </a:p>
          <a:p>
            <a:pPr lvl="2"/>
            <a:r>
              <a:rPr lang="en-CA" dirty="0" smtClean="0"/>
              <a:t>A person’s actions determines the form that individual will take when he/she is reborn.  This is known as </a:t>
            </a:r>
            <a:r>
              <a:rPr lang="en-CA" b="1" dirty="0" smtClean="0"/>
              <a:t>Karma</a:t>
            </a:r>
            <a:r>
              <a:rPr lang="en-CA" dirty="0" smtClean="0"/>
              <a:t>.</a:t>
            </a:r>
          </a:p>
          <a:p>
            <a:pPr lvl="2"/>
            <a:r>
              <a:rPr lang="en-CA" dirty="0" smtClean="0"/>
              <a:t>Hindus refer to their religion as </a:t>
            </a:r>
            <a:r>
              <a:rPr lang="en-CA" b="1" dirty="0" smtClean="0"/>
              <a:t>Dharma</a:t>
            </a:r>
            <a:r>
              <a:rPr lang="en-CA" dirty="0" smtClean="0"/>
              <a:t>, which means code of moral and righteous duty.</a:t>
            </a:r>
          </a:p>
          <a:p>
            <a:pPr lvl="2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Hinduism cont...</a:t>
            </a:r>
            <a:endParaRPr lang="en-C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Origins</a:t>
            </a:r>
          </a:p>
          <a:p>
            <a:pPr lvl="2"/>
            <a:r>
              <a:rPr lang="en-CA" dirty="0" smtClean="0"/>
              <a:t>Sikhism is the fifth largest religion in the world. It is also one of the newest and has only been in existence for about 500 hundred years.</a:t>
            </a:r>
          </a:p>
          <a:p>
            <a:pPr lvl="2"/>
            <a:r>
              <a:rPr lang="en-CA" dirty="0" smtClean="0"/>
              <a:t>It originated with the teachings of </a:t>
            </a:r>
            <a:r>
              <a:rPr lang="en-CA" b="1" dirty="0" smtClean="0"/>
              <a:t>Guru Nanak </a:t>
            </a:r>
            <a:r>
              <a:rPr lang="en-CA" dirty="0" smtClean="0"/>
              <a:t>who rejected the philosophies of the Hindu society that he grew up in.</a:t>
            </a:r>
          </a:p>
          <a:p>
            <a:pPr lvl="2"/>
            <a:r>
              <a:rPr lang="en-CA" dirty="0" smtClean="0"/>
              <a:t>Refusing to participate in Hindu rites, he argued against the </a:t>
            </a:r>
            <a:r>
              <a:rPr lang="en-CA" b="1" dirty="0" smtClean="0"/>
              <a:t>caste system </a:t>
            </a:r>
            <a:r>
              <a:rPr lang="en-CA" dirty="0" smtClean="0"/>
              <a:t>and preached equality of mankind.</a:t>
            </a:r>
          </a:p>
          <a:p>
            <a:pPr lvl="2"/>
            <a:r>
              <a:rPr lang="en-CA" dirty="0" smtClean="0"/>
              <a:t>Sikhism teaches the existence of one God. Guru Nanak taught that the creator and creation are inseparable in the way that an ocean is made up of its individual drops.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Sikhism</a:t>
            </a:r>
            <a:endParaRPr lang="en-C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Beliefs</a:t>
            </a:r>
          </a:p>
          <a:p>
            <a:pPr lvl="2"/>
            <a:r>
              <a:rPr lang="en-CA" dirty="0" smtClean="0"/>
              <a:t>The Sikh notion of a saint or prophet is called a guru, meaning one who can offer salvation, and deliver a soul from darkness, into light.</a:t>
            </a:r>
          </a:p>
          <a:p>
            <a:pPr lvl="2"/>
            <a:r>
              <a:rPr lang="en-CA" dirty="0" smtClean="0"/>
              <a:t>The Guru </a:t>
            </a:r>
            <a:r>
              <a:rPr lang="en-CA" dirty="0" err="1" smtClean="0"/>
              <a:t>Granth</a:t>
            </a:r>
            <a:r>
              <a:rPr lang="en-CA" dirty="0" smtClean="0"/>
              <a:t> is the eternal Guru of the Sikhs and may never be replaced by a human being. </a:t>
            </a:r>
          </a:p>
          <a:p>
            <a:pPr lvl="2"/>
            <a:r>
              <a:rPr lang="en-CA" dirty="0" smtClean="0"/>
              <a:t>God is the Creator of the Universe. All human beings are equal. After a person dies, his soul is born again in another body, human or animal. Sikhs are a peace loving people and stand for Truth and Justice.</a:t>
            </a:r>
          </a:p>
          <a:p>
            <a:pPr lvl="2"/>
            <a:r>
              <a:rPr lang="en-CA" dirty="0" smtClean="0"/>
              <a:t>Sikh have 4 basic principals for living:  </a:t>
            </a:r>
            <a:r>
              <a:rPr lang="en-CA" b="1" dirty="0" smtClean="0"/>
              <a:t>Meditation, Work, Charity Donations </a:t>
            </a:r>
            <a:r>
              <a:rPr lang="en-CA" dirty="0" smtClean="0"/>
              <a:t>and </a:t>
            </a:r>
            <a:r>
              <a:rPr lang="en-CA" b="1" dirty="0" smtClean="0"/>
              <a:t>Service to Humanity and God.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Sikhism cont...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Christianity</a:t>
            </a:r>
            <a:r>
              <a:rPr lang="en-CA" dirty="0" smtClean="0"/>
              <a:t> 2 billion</a:t>
            </a:r>
          </a:p>
          <a:p>
            <a:r>
              <a:rPr lang="en-CA" b="1" dirty="0" smtClean="0"/>
              <a:t>Islam</a:t>
            </a:r>
            <a:r>
              <a:rPr lang="en-CA" dirty="0" smtClean="0"/>
              <a:t> 1.3 billion</a:t>
            </a:r>
          </a:p>
          <a:p>
            <a:r>
              <a:rPr lang="en-CA" b="1" dirty="0" smtClean="0"/>
              <a:t>Hinduism</a:t>
            </a:r>
            <a:r>
              <a:rPr lang="en-CA" dirty="0" smtClean="0"/>
              <a:t> 900 million</a:t>
            </a:r>
          </a:p>
          <a:p>
            <a:r>
              <a:rPr lang="en-CA" b="1" dirty="0" smtClean="0"/>
              <a:t>Atheist</a:t>
            </a:r>
            <a:r>
              <a:rPr lang="en-CA" dirty="0" smtClean="0"/>
              <a:t> 850 million</a:t>
            </a:r>
          </a:p>
          <a:p>
            <a:r>
              <a:rPr lang="en-CA" b="1" dirty="0" smtClean="0"/>
              <a:t>Buddhism</a:t>
            </a:r>
            <a:r>
              <a:rPr lang="en-CA" dirty="0" smtClean="0"/>
              <a:t> 360 million</a:t>
            </a:r>
          </a:p>
          <a:p>
            <a:r>
              <a:rPr lang="fr-FR" b="1" dirty="0" err="1" smtClean="0"/>
              <a:t>Chinese</a:t>
            </a:r>
            <a:r>
              <a:rPr lang="fr-FR" b="1" dirty="0" smtClean="0"/>
              <a:t> </a:t>
            </a:r>
            <a:r>
              <a:rPr lang="fr-FR" b="1" dirty="0" err="1" smtClean="0"/>
              <a:t>Traditional</a:t>
            </a:r>
            <a:r>
              <a:rPr lang="fr-FR" b="1" dirty="0" smtClean="0"/>
              <a:t> religion</a:t>
            </a:r>
            <a:r>
              <a:rPr lang="fr-FR" dirty="0" smtClean="0"/>
              <a:t> 225 million</a:t>
            </a:r>
          </a:p>
          <a:p>
            <a:r>
              <a:rPr lang="en-CA" b="1" dirty="0" smtClean="0"/>
              <a:t>Primal indigenous</a:t>
            </a:r>
            <a:r>
              <a:rPr lang="en-CA" dirty="0" smtClean="0"/>
              <a:t> (Tribal Religions)150 million</a:t>
            </a:r>
          </a:p>
          <a:p>
            <a:r>
              <a:rPr lang="en-CA" b="1" dirty="0" smtClean="0"/>
              <a:t>Sikhism</a:t>
            </a:r>
            <a:r>
              <a:rPr lang="en-CA" dirty="0" smtClean="0"/>
              <a:t> 23 million</a:t>
            </a:r>
          </a:p>
          <a:p>
            <a:r>
              <a:rPr lang="en-CA" b="1" dirty="0" smtClean="0"/>
              <a:t>Judaism</a:t>
            </a:r>
            <a:r>
              <a:rPr lang="en-CA" dirty="0" smtClean="0"/>
              <a:t> 14 million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Religions Around the World</a:t>
            </a:r>
            <a:endParaRPr lang="en-CA" dirty="0"/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CA" dirty="0" smtClean="0"/>
          </a:p>
          <a:p>
            <a:r>
              <a:rPr lang="en-CA" dirty="0" smtClean="0"/>
              <a:t>African Traditional &amp; </a:t>
            </a:r>
            <a:r>
              <a:rPr lang="en-CA" dirty="0" err="1" smtClean="0"/>
              <a:t>Diasporic</a:t>
            </a:r>
            <a:r>
              <a:rPr lang="en-CA" dirty="0" smtClean="0"/>
              <a:t> 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err="1" smtClean="0"/>
              <a:t>Juche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err="1" smtClean="0"/>
              <a:t>Spiritism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Baha'i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Jainism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Shinto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Cao Dai</a:t>
            </a:r>
            <a:br>
              <a:rPr lang="en-CA" dirty="0" smtClean="0"/>
            </a:br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World Religions</a:t>
            </a:r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Zoroastrianism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err="1" smtClean="0"/>
              <a:t>Tenrikyo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Neo-Paganism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Unitarian-Universalism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Rastafarianism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Scientology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World Religions cont...</a:t>
            </a:r>
            <a:endParaRPr lang="en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In attempting to understand God, we are attempting to better understand ourselves.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What do YOU think???</a:t>
            </a:r>
            <a:endParaRPr lang="en-C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holic-cros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76600" y="1848644"/>
            <a:ext cx="2590800" cy="37909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Christianity - The Cross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ar%20of%20David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43250" y="2096294"/>
            <a:ext cx="2857500" cy="329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Judaism – The Star of David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58339483_9b44ae13a6_o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9019" y="1481138"/>
            <a:ext cx="4525962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Buddhism – The wheel of Life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rescent-islam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19500" y="2791619"/>
            <a:ext cx="1905000" cy="1905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Islam – The Crescent Moon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ym-hindu-240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29000" y="2601119"/>
            <a:ext cx="2286000" cy="2286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Hundism</a:t>
            </a:r>
            <a:r>
              <a:rPr lang="en-CA" dirty="0" smtClean="0"/>
              <a:t> – Symbol of </a:t>
            </a:r>
            <a:r>
              <a:rPr lang="en-CA" dirty="0" err="1" smtClean="0"/>
              <a:t>Omkar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43250" y="2105819"/>
            <a:ext cx="2857500" cy="3276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Sikhism - The </a:t>
            </a:r>
            <a:r>
              <a:rPr lang="en-CA" dirty="0" err="1" smtClean="0"/>
              <a:t>Khanda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1407</Words>
  <Application>Microsoft Office PowerPoint</Application>
  <PresentationFormat>On-screen Show (4:3)</PresentationFormat>
  <Paragraphs>153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Calibri</vt:lpstr>
      <vt:lpstr>Lucida Sans Unicode</vt:lpstr>
      <vt:lpstr>Verdana</vt:lpstr>
      <vt:lpstr>Wingdings 2</vt:lpstr>
      <vt:lpstr>Wingdings 3</vt:lpstr>
      <vt:lpstr>Concourse</vt:lpstr>
      <vt:lpstr>World Religions The Story of Us</vt:lpstr>
      <vt:lpstr>What do Religions all have in common?</vt:lpstr>
      <vt:lpstr>Religions Around the World</vt:lpstr>
      <vt:lpstr>Christianity - The Cross</vt:lpstr>
      <vt:lpstr>Judaism – The Star of David</vt:lpstr>
      <vt:lpstr>Buddhism – The wheel of Life</vt:lpstr>
      <vt:lpstr>Islam – The Crescent Moon</vt:lpstr>
      <vt:lpstr>Hundism – Symbol of Omkar</vt:lpstr>
      <vt:lpstr>Sikhism - The Khanda</vt:lpstr>
      <vt:lpstr>Christianity Traditional Dress</vt:lpstr>
      <vt:lpstr>Hindu Traditional Dress</vt:lpstr>
      <vt:lpstr>Buddhist Traditional Dress</vt:lpstr>
      <vt:lpstr>Jewish Traditional Dress</vt:lpstr>
      <vt:lpstr>Islam Traditional Dress</vt:lpstr>
      <vt:lpstr>Sikhism Traditional Dress</vt:lpstr>
      <vt:lpstr>Tribal Religions Traditional Dress</vt:lpstr>
      <vt:lpstr>Are we all so different?</vt:lpstr>
      <vt:lpstr>Christianity</vt:lpstr>
      <vt:lpstr>Christianity cont...</vt:lpstr>
      <vt:lpstr>Judiasm</vt:lpstr>
      <vt:lpstr>Judiasm cont...</vt:lpstr>
      <vt:lpstr>Buddhism</vt:lpstr>
      <vt:lpstr>Buddhism cont...</vt:lpstr>
      <vt:lpstr>Islam</vt:lpstr>
      <vt:lpstr>Islam cont...</vt:lpstr>
      <vt:lpstr>Hinduism</vt:lpstr>
      <vt:lpstr>Hinduism cont...</vt:lpstr>
      <vt:lpstr>Sikhism</vt:lpstr>
      <vt:lpstr>Sikhism cont...</vt:lpstr>
      <vt:lpstr>Other World Religions</vt:lpstr>
      <vt:lpstr>Other World Religions cont...</vt:lpstr>
      <vt:lpstr>In attempting to understand God, we are attempting to better understand ourselves.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Religions The Story of Us</dc:title>
  <dc:creator>celestial</dc:creator>
  <cp:lastModifiedBy>Cody Rountree</cp:lastModifiedBy>
  <cp:revision>40</cp:revision>
  <dcterms:created xsi:type="dcterms:W3CDTF">2008-11-11T21:18:18Z</dcterms:created>
  <dcterms:modified xsi:type="dcterms:W3CDTF">2018-11-11T20:59:18Z</dcterms:modified>
</cp:coreProperties>
</file>