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However much you communicate, it is never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1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3813" y="-696686"/>
            <a:ext cx="5934508" cy="1639886"/>
          </a:xfrm>
        </p:spPr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44434" y="1108664"/>
            <a:ext cx="6736287" cy="3541714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At least 2 two parties involved in any communication (different needs, wants and attitudes)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The wants and needs of one may present barriers if they conflict with the other party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The barriers may stop you from conveying or receiving the right message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r>
              <a:rPr lang="en-US" sz="2000" dirty="0" smtClean="0"/>
              <a:t>Ex: Jim wants a raise and approaches boss after working for over 2 years. Boss needs Jim to work extra today after he gets off phone call with Michelle who is sick and cant come to work. Boss in bad mood.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4" r="146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9658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successful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Be clear what you want to communicate</a:t>
            </a:r>
          </a:p>
          <a:p>
            <a:r>
              <a:rPr lang="en-US" dirty="0" smtClean="0"/>
              <a:t>2. Deliver message concisely (don’t wander around question or issue)</a:t>
            </a:r>
          </a:p>
          <a:p>
            <a:r>
              <a:rPr lang="en-US" dirty="0" smtClean="0"/>
              <a:t>3. Ensure that message has been clearly and correctly understood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5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Written body (permanent and accessible)</a:t>
            </a:r>
          </a:p>
          <a:p>
            <a:r>
              <a:rPr lang="en-US" dirty="0" smtClean="0"/>
              <a:t>2. Spoken (Immediacy)</a:t>
            </a:r>
          </a:p>
          <a:p>
            <a:r>
              <a:rPr lang="en-US" dirty="0" smtClean="0"/>
              <a:t>3. Symbolic gestures (body language and actions can unconsciously affect people)</a:t>
            </a:r>
          </a:p>
          <a:p>
            <a:r>
              <a:rPr lang="en-US" dirty="0" smtClean="0"/>
              <a:t>4. Visual images (convey powerful conscious and unconscious messages) </a:t>
            </a:r>
          </a:p>
          <a:p>
            <a:r>
              <a:rPr lang="en-US" dirty="0" smtClean="0"/>
              <a:t>5. Multimedia (very powerful when it involves many people)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8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communicators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aware of non-verbal components of communication and their importance. </a:t>
            </a:r>
          </a:p>
          <a:p>
            <a:endParaRPr lang="en-US" dirty="0"/>
          </a:p>
          <a:p>
            <a:r>
              <a:rPr lang="en-US" dirty="0" smtClean="0"/>
              <a:t>Based on studies, 7% of all communication is verbal</a:t>
            </a:r>
          </a:p>
          <a:p>
            <a:r>
              <a:rPr lang="en-US" dirty="0" smtClean="0"/>
              <a:t>40% tone and 53% body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7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139" y="-295882"/>
            <a:ext cx="9905998" cy="1478570"/>
          </a:xfrm>
        </p:spPr>
        <p:txBody>
          <a:bodyPr/>
          <a:lstStyle/>
          <a:p>
            <a:r>
              <a:rPr lang="en-US" dirty="0" smtClean="0"/>
              <a:t>NON-Verbal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755" y="836021"/>
            <a:ext cx="3622765" cy="4145281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1800" dirty="0" smtClean="0">
                <a:solidFill>
                  <a:srgbClr val="FF0000"/>
                </a:solidFill>
              </a:rPr>
              <a:t>Body Motion</a:t>
            </a:r>
          </a:p>
          <a:p>
            <a:pPr marL="0" indent="0">
              <a:buNone/>
            </a:pPr>
            <a:r>
              <a:rPr lang="en-US" sz="1800" dirty="0" smtClean="0"/>
              <a:t>- Body orientation</a:t>
            </a:r>
          </a:p>
          <a:p>
            <a:pPr marL="0" indent="0">
              <a:buNone/>
            </a:pPr>
            <a:r>
              <a:rPr lang="en-US" sz="1800" dirty="0" smtClean="0"/>
              <a:t>- Posture</a:t>
            </a:r>
          </a:p>
          <a:p>
            <a:pPr marL="0" indent="0">
              <a:buNone/>
            </a:pPr>
            <a:r>
              <a:rPr lang="en-US" sz="1800" dirty="0" smtClean="0"/>
              <a:t>- Mannerisms</a:t>
            </a:r>
          </a:p>
          <a:p>
            <a:pPr marL="0" indent="0">
              <a:buNone/>
            </a:pPr>
            <a:r>
              <a:rPr lang="en-US" sz="1800" dirty="0" smtClean="0"/>
              <a:t>- Gestures</a:t>
            </a:r>
          </a:p>
          <a:p>
            <a:pPr marL="0" indent="0">
              <a:buNone/>
            </a:pPr>
            <a:r>
              <a:rPr lang="en-US" sz="1800" dirty="0" smtClean="0"/>
              <a:t>- Face and eye movements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2. Voice</a:t>
            </a:r>
          </a:p>
          <a:p>
            <a:pPr>
              <a:buFontTx/>
              <a:buChar char="-"/>
            </a:pPr>
            <a:r>
              <a:rPr lang="en-US" sz="1800" dirty="0" smtClean="0"/>
              <a:t>Tone (soft/loud, high/low)</a:t>
            </a:r>
          </a:p>
          <a:p>
            <a:pPr>
              <a:buFontTx/>
              <a:buChar char="-"/>
            </a:pPr>
            <a:r>
              <a:rPr lang="en-US" sz="1800" dirty="0" smtClean="0"/>
              <a:t>Inflection (change of tone)</a:t>
            </a:r>
          </a:p>
          <a:p>
            <a:pPr>
              <a:buFontTx/>
              <a:buChar char="-"/>
            </a:pPr>
            <a:r>
              <a:rPr lang="en-US" sz="1800" dirty="0" smtClean="0"/>
              <a:t>Speed of speech</a:t>
            </a:r>
          </a:p>
          <a:p>
            <a:pPr>
              <a:buFontTx/>
              <a:buChar char="-"/>
            </a:pPr>
            <a:r>
              <a:rPr lang="en-US" sz="1800" dirty="0" smtClean="0"/>
              <a:t>Distinctness of words and phrases</a:t>
            </a:r>
          </a:p>
          <a:p>
            <a:pPr>
              <a:buFontTx/>
              <a:buChar char="-"/>
            </a:pPr>
            <a:r>
              <a:rPr lang="en-US" sz="1800" dirty="0" smtClean="0"/>
              <a:t>Flow of speech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6960" y="1105546"/>
            <a:ext cx="5007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3. </a:t>
            </a:r>
            <a:r>
              <a:rPr lang="en-US" dirty="0" smtClean="0">
                <a:solidFill>
                  <a:srgbClr val="FF0000"/>
                </a:solidFill>
              </a:rPr>
              <a:t>Touch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Handshake</a:t>
            </a:r>
          </a:p>
          <a:p>
            <a:pPr>
              <a:buFontTx/>
              <a:buChar char="-"/>
            </a:pPr>
            <a:r>
              <a:rPr lang="en-US" dirty="0"/>
              <a:t>Back pat</a:t>
            </a:r>
          </a:p>
          <a:p>
            <a:pPr>
              <a:buFontTx/>
              <a:buChar char="-"/>
            </a:pPr>
            <a:r>
              <a:rPr lang="en-US" dirty="0"/>
              <a:t>Hand on </a:t>
            </a:r>
            <a:r>
              <a:rPr lang="en-US" dirty="0" smtClean="0"/>
              <a:t>shoulder</a:t>
            </a:r>
          </a:p>
          <a:p>
            <a:pPr>
              <a:buFontTx/>
              <a:buChar char="-"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4. </a:t>
            </a:r>
            <a:r>
              <a:rPr lang="en-US" dirty="0" smtClean="0">
                <a:solidFill>
                  <a:srgbClr val="FF0000"/>
                </a:solidFill>
              </a:rPr>
              <a:t>Appearance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/>
              <a:t>hair</a:t>
            </a:r>
            <a:r>
              <a:rPr lang="en-US" dirty="0" smtClean="0"/>
              <a:t>, clothing</a:t>
            </a:r>
            <a:r>
              <a:rPr lang="en-US" dirty="0"/>
              <a:t>, makeup, posture, </a:t>
            </a:r>
            <a:r>
              <a:rPr lang="en-US" dirty="0" smtClean="0"/>
              <a:t>tattoos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5. </a:t>
            </a:r>
            <a:r>
              <a:rPr lang="en-US" dirty="0" smtClean="0">
                <a:solidFill>
                  <a:srgbClr val="FF0000"/>
                </a:solidFill>
              </a:rPr>
              <a:t>Proxemics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/>
              <a:t>Distance</a:t>
            </a:r>
          </a:p>
          <a:p>
            <a:pPr>
              <a:buFontTx/>
              <a:buChar char="-"/>
            </a:pPr>
            <a:r>
              <a:rPr lang="en-US" dirty="0"/>
              <a:t>Use of space</a:t>
            </a:r>
          </a:p>
          <a:p>
            <a:pPr>
              <a:buFontTx/>
              <a:buChar char="-"/>
            </a:pPr>
            <a:r>
              <a:rPr lang="en-US" dirty="0"/>
              <a:t>Setting comfort level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7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Distortion</a:t>
            </a:r>
          </a:p>
          <a:p>
            <a:r>
              <a:rPr lang="en-US" dirty="0" smtClean="0"/>
              <a:t>Omission</a:t>
            </a:r>
          </a:p>
          <a:p>
            <a:r>
              <a:rPr lang="en-US" dirty="0" smtClean="0"/>
              <a:t>Overload</a:t>
            </a:r>
          </a:p>
          <a:p>
            <a:r>
              <a:rPr lang="en-US" dirty="0" smtClean="0"/>
              <a:t>Timeliness</a:t>
            </a:r>
          </a:p>
          <a:p>
            <a:r>
              <a:rPr lang="en-US" dirty="0" smtClean="0"/>
              <a:t>Acceptance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8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Summer event</a:t>
            </a:r>
          </a:p>
          <a:p>
            <a:pPr marL="457200" indent="-457200">
              <a:buAutoNum type="arabicPeriod"/>
            </a:pPr>
            <a:r>
              <a:rPr lang="en-US" dirty="0" smtClean="0"/>
              <a:t>Selling something</a:t>
            </a:r>
          </a:p>
          <a:p>
            <a:pPr marL="457200" indent="-457200">
              <a:buAutoNum type="arabicPeriod"/>
            </a:pPr>
            <a:r>
              <a:rPr lang="en-US" dirty="0" smtClean="0"/>
              <a:t>Asking boss for a raise</a:t>
            </a:r>
          </a:p>
          <a:p>
            <a:pPr marL="0" indent="0">
              <a:buNone/>
            </a:pPr>
            <a:r>
              <a:rPr lang="en-US" dirty="0" smtClean="0"/>
              <a:t>4. Conflicting issue (politics, religion, money)</a:t>
            </a:r>
          </a:p>
          <a:p>
            <a:pPr marL="0" indent="0">
              <a:buNone/>
            </a:pPr>
            <a:r>
              <a:rPr lang="en-US" dirty="0" smtClean="0"/>
              <a:t>5. Making plans for next weekend</a:t>
            </a:r>
          </a:p>
          <a:p>
            <a:pPr marL="0" indent="0">
              <a:buNone/>
            </a:pPr>
            <a:r>
              <a:rPr lang="en-US" dirty="0" smtClean="0"/>
              <a:t>6. Gossip </a:t>
            </a:r>
          </a:p>
          <a:p>
            <a:pPr marL="0" indent="0">
              <a:buNone/>
            </a:pPr>
            <a:r>
              <a:rPr lang="en-US" dirty="0" smtClean="0"/>
              <a:t>7. Telling a secret</a:t>
            </a:r>
          </a:p>
          <a:p>
            <a:pPr marL="0" indent="0">
              <a:buNone/>
            </a:pPr>
            <a:r>
              <a:rPr lang="en-US" dirty="0" smtClean="0"/>
              <a:t>8. Asking parents why you have to be home before 11pm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67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40</TotalTime>
  <Words>361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Communication</vt:lpstr>
      <vt:lpstr>Basics</vt:lpstr>
      <vt:lpstr>Tips for successful conversation</vt:lpstr>
      <vt:lpstr>Methods of communication</vt:lpstr>
      <vt:lpstr>Effective communicators</vt:lpstr>
      <vt:lpstr>NON-Verbal communication</vt:lpstr>
      <vt:lpstr>Barriers to Effective communication</vt:lpstr>
      <vt:lpstr>Groups of 3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16-student</dc:creator>
  <cp:lastModifiedBy>16-student</cp:lastModifiedBy>
  <cp:revision>5</cp:revision>
  <dcterms:created xsi:type="dcterms:W3CDTF">2018-09-09T19:59:08Z</dcterms:created>
  <dcterms:modified xsi:type="dcterms:W3CDTF">2018-09-09T20:39:36Z</dcterms:modified>
</cp:coreProperties>
</file>